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6"/>
    <p:restoredTop sz="94625"/>
  </p:normalViewPr>
  <p:slideViewPr>
    <p:cSldViewPr snapToGrid="0">
      <p:cViewPr>
        <p:scale>
          <a:sx n="122" d="100"/>
          <a:sy n="122" d="100"/>
        </p:scale>
        <p:origin x="144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B9C7E-2275-EFBF-2F1E-46EA76B0A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1EEABF-6593-FB6F-3841-822766630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A06C7E-8844-465F-DEC5-934082FA6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26D9-502F-1847-8C16-9E07162C4EBB}" type="datetimeFigureOut">
              <a:rPr kumimoji="1" lang="ko-Kore-KR" altLang="en-US" smtClean="0"/>
              <a:t>2023. 4. 22.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B016B7-C598-9707-14D0-88CFB664A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96ABF3-9367-BCD1-D607-328AAD84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82AA-5D30-2743-AFB4-84D692D2F0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1129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07ABDA-C692-CC0D-5B3C-A198CE0F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70DCBB-126E-EEAF-CB2E-BFB2A6063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EC338F-23EE-937B-E9D0-FEDC9DB4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26D9-502F-1847-8C16-9E07162C4EBB}" type="datetimeFigureOut">
              <a:rPr kumimoji="1" lang="ko-Kore-KR" altLang="en-US" smtClean="0"/>
              <a:t>2023. 4. 22.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7DEB3-CE8C-9D1C-389F-D39E6E19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F7455F-7CE9-8047-EA8A-A0687F0E5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82AA-5D30-2743-AFB4-84D692D2F0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402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283BD1-C1EB-FC4C-F1DD-EFE28F18C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3318F3-349D-D122-90FD-733D933C4C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0DA228-72D8-D865-5898-2365FF660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26D9-502F-1847-8C16-9E07162C4EBB}" type="datetimeFigureOut">
              <a:rPr kumimoji="1" lang="ko-Kore-KR" altLang="en-US" smtClean="0"/>
              <a:t>2023. 4. 22.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D8A70B-1DD3-37CC-D823-C90542BFA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6E38E5-A8C9-FC29-9CBD-A9538AA7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82AA-5D30-2743-AFB4-84D692D2F0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787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CC471-0A6E-A362-2721-0852F5D1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C0186B-6CD5-EC85-618A-7D526EAA6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C40E89-2BD8-8D39-DC61-ED5776B1B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26D9-502F-1847-8C16-9E07162C4EBB}" type="datetimeFigureOut">
              <a:rPr kumimoji="1" lang="ko-Kore-KR" altLang="en-US" smtClean="0"/>
              <a:t>2023. 4. 22.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FA40F7-08DD-D65C-2993-C8D02E18A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E9E877-4D32-C379-CE31-9D8496E9C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82AA-5D30-2743-AFB4-84D692D2F0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989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844FD-010C-95FA-0A79-6CC7309F1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D59008-01ED-C151-384D-0CDC7C010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4CE0AD-A307-DCC6-30F4-E954A6964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26D9-502F-1847-8C16-9E07162C4EBB}" type="datetimeFigureOut">
              <a:rPr kumimoji="1" lang="ko-Kore-KR" altLang="en-US" smtClean="0"/>
              <a:t>2023. 4. 22.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6C954E-32ED-112C-9117-7ED3EEFC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8D10B-FC70-6912-CE1E-6F5E0E21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82AA-5D30-2743-AFB4-84D692D2F0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679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605BD-B09F-618F-E578-3D890813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890066-940C-02CB-1F0A-959F074A7A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627655-A866-DD73-9A24-08F036E7E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AADF60-1768-9DEE-4F03-91F95E13A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26D9-502F-1847-8C16-9E07162C4EBB}" type="datetimeFigureOut">
              <a:rPr kumimoji="1" lang="ko-Kore-KR" altLang="en-US" smtClean="0"/>
              <a:t>2023. 4. 22.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38D51F-C047-29DB-8914-A0FDA3E09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86705B-8C9B-CBF8-56D4-488ECEAD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82AA-5D30-2743-AFB4-84D692D2F0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35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0E3E2-DE78-B9B0-62E4-645628CFC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FD82B1-C8E9-1E11-A965-103B312A9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C3AD88-3ABA-7921-4452-57C8F97CB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DA922C-5D1B-66A4-D0B8-EDF55E9F3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9FAAE6-AF90-F96B-EF36-01F753003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B298EC-C2FD-568D-25E1-E51678A03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26D9-502F-1847-8C16-9E07162C4EBB}" type="datetimeFigureOut">
              <a:rPr kumimoji="1" lang="ko-Kore-KR" altLang="en-US" smtClean="0"/>
              <a:t>2023. 4. 22.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210F42-F9D4-7AC0-5DB6-EF3420D58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3424F4-F952-E63A-2119-CE3E279D3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82AA-5D30-2743-AFB4-84D692D2F0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6844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D869E-C364-981E-53BF-3480F1B6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BDB58C-A950-D87C-464C-8C8E5811C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26D9-502F-1847-8C16-9E07162C4EBB}" type="datetimeFigureOut">
              <a:rPr kumimoji="1" lang="ko-Kore-KR" altLang="en-US" smtClean="0"/>
              <a:t>2023. 4. 22.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CB817F-7497-9525-414F-C8F9E7948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3E647A-A6C1-BD72-C8BD-DB9184DBD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82AA-5D30-2743-AFB4-84D692D2F0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38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C59C3C-990C-FE5B-5796-4FA80BA16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26D9-502F-1847-8C16-9E07162C4EBB}" type="datetimeFigureOut">
              <a:rPr kumimoji="1" lang="ko-Kore-KR" altLang="en-US" smtClean="0"/>
              <a:t>2023. 4. 22.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3E0BC6-D9F0-CC2E-BC07-89BBC502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994C2C-21C4-1BE0-6F37-77CDDFADB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82AA-5D30-2743-AFB4-84D692D2F0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7978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20685-533A-472E-A8D4-202C03A64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B6226B-685A-59AD-2DD5-3C3E5B0E8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F2EC08-DC24-4DB0-68E6-BED613DCC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41FDA5-F67D-102D-AF7A-0C76E754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26D9-502F-1847-8C16-9E07162C4EBB}" type="datetimeFigureOut">
              <a:rPr kumimoji="1" lang="ko-Kore-KR" altLang="en-US" smtClean="0"/>
              <a:t>2023. 4. 22.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49E533-1069-F8F2-C129-354CCFD69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C7C036-6DBE-2164-2810-F028E920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82AA-5D30-2743-AFB4-84D692D2F0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7045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06B42-A524-074C-8640-48EE5D4C0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27B60D-9416-CBF0-9DA1-1AB0A2BB1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C57C0A-D955-5F67-2DE8-0F523419B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4E8B31-2791-3DE9-75F7-11D351CB2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26D9-502F-1847-8C16-9E07162C4EBB}" type="datetimeFigureOut">
              <a:rPr kumimoji="1" lang="ko-Kore-KR" altLang="en-US" smtClean="0"/>
              <a:t>2023. 4. 22.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3E0C7D-AD14-E1C8-E85C-99D00CD65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9954C4-E9D1-6FC1-FC94-12761D902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B82AA-5D30-2743-AFB4-84D692D2F0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9355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C8B27C-6CE4-A15D-93C3-C1C60548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24DE86-85AE-9639-3E99-A92A46CD4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0D16C1-BE0B-7F5C-C978-2CA5B5D7C5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726D9-502F-1847-8C16-9E07162C4EBB}" type="datetimeFigureOut">
              <a:rPr kumimoji="1" lang="ko-Kore-KR" altLang="en-US" smtClean="0"/>
              <a:t>2023. 4. 22.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0E2EA-32B7-D430-DA1B-AB5521C85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538BBF-3FBC-CBED-B912-CD74C0BCA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B82AA-5D30-2743-AFB4-84D692D2F0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4855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B5164FA-0345-E7CD-97A7-955DC4B8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70" y="1099636"/>
            <a:ext cx="11404659" cy="465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0B3242-4D9D-114F-7F96-08AB2585D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81" y="1146249"/>
            <a:ext cx="11176438" cy="45655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AFF0ED-837D-B407-08F9-D6E557354418}"/>
              </a:ext>
            </a:extLst>
          </p:cNvPr>
          <p:cNvSpPr txBox="1"/>
          <p:nvPr/>
        </p:nvSpPr>
        <p:spPr>
          <a:xfrm>
            <a:off x="492273" y="399393"/>
            <a:ext cx="374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Linear regression filling missing values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33642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FE0D13-1759-4F35-5F86-222AD194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73" y="1205084"/>
            <a:ext cx="11207454" cy="444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476CA1-48B7-A769-E23C-6BBB52E101A1}"/>
              </a:ext>
            </a:extLst>
          </p:cNvPr>
          <p:cNvSpPr txBox="1"/>
          <p:nvPr/>
        </p:nvSpPr>
        <p:spPr>
          <a:xfrm>
            <a:off x="492273" y="399393"/>
            <a:ext cx="350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Anomaly detection -&gt; standard way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20305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D544C4-3887-7FAE-6CBD-35C2A825C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81" y="1191832"/>
            <a:ext cx="11274238" cy="4474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A216F2-B081-8218-9FCE-FE896426AB81}"/>
              </a:ext>
            </a:extLst>
          </p:cNvPr>
          <p:cNvSpPr txBox="1"/>
          <p:nvPr/>
        </p:nvSpPr>
        <p:spPr>
          <a:xfrm>
            <a:off x="492273" y="399393"/>
            <a:ext cx="256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Anomaly detection -&gt; STL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19061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570D8DB-44C8-BC7C-C1BB-F6FDE6274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57" y="1342082"/>
            <a:ext cx="11524686" cy="41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45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DFADD6-1B0B-4CB2-9E6D-BF5FEDEF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2" y="1010478"/>
            <a:ext cx="11777935" cy="48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7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2C91EA0-BCE1-3866-6F12-894C0EEB4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3" y="1160859"/>
            <a:ext cx="11045594" cy="453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28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14</Words>
  <Application>Microsoft Macintosh PowerPoint</Application>
  <PresentationFormat>와이드스크린</PresentationFormat>
  <Paragraphs>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김재희</dc:creator>
  <cp:lastModifiedBy>김재희</cp:lastModifiedBy>
  <cp:revision>3</cp:revision>
  <dcterms:created xsi:type="dcterms:W3CDTF">2023-04-22T05:56:36Z</dcterms:created>
  <dcterms:modified xsi:type="dcterms:W3CDTF">2023-04-22T09:22:20Z</dcterms:modified>
</cp:coreProperties>
</file>